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A704904-ED37-48BF-BC02-6E2EAB2AC1D0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E8402F-9949-4AD4-ACD3-9D73F9278A3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2593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D9952AF-BA89-4C22-9C42-F029F06F8E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980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8523C0-7B4B-4563-80D9-05ED4E61502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947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61FEEE-3A2E-443F-BF9E-CD1013C929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850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1405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C51799-DF13-4704-8222-D41431E900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807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AC20C0-7DE4-406C-A0AA-83A074AF7E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116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8129DC-DECA-4651-BE4E-41DCA09620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780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9DDD20-672F-4AF8-BAD4-4B9A87F9F6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693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0CD500-7E5B-433F-85F3-7C53FADAFA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3851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85940F-F187-4195-9566-C70D10338B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4886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BA771E-18DA-4528-AB7E-1DF4E684E8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4845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Do good to me </a:t>
            </a:r>
            <a:r>
              <a:rPr lang="en-GB" dirty="0"/>
              <a:t>and I will live;</a:t>
            </a:r>
            <a:endParaRPr lang="en-NZ" dirty="0"/>
          </a:p>
          <a:p>
            <a:r>
              <a:rPr lang="en-GB" dirty="0"/>
              <a:t>		your servant will obey your word.</a:t>
            </a:r>
            <a:endParaRPr lang="en-NZ" dirty="0"/>
          </a:p>
          <a:p>
            <a:r>
              <a:rPr lang="en-GB" dirty="0"/>
              <a:t>	Open my eyes that I may see</a:t>
            </a:r>
            <a:endParaRPr lang="en-NZ" dirty="0"/>
          </a:p>
          <a:p>
            <a:r>
              <a:rPr lang="en-GB" dirty="0"/>
              <a:t>		great wonders in your law,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119:17-24]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I am a stranger on the earth;</a:t>
            </a:r>
            <a:endParaRPr lang="en-NZ" dirty="0"/>
          </a:p>
          <a:p>
            <a:r>
              <a:rPr lang="en-GB" dirty="0"/>
              <a:t>		do not hide your commands from me.</a:t>
            </a:r>
            <a:endParaRPr lang="en-NZ" dirty="0"/>
          </a:p>
          <a:p>
            <a:r>
              <a:rPr lang="en-GB" dirty="0"/>
              <a:t>	Consumed with longing is my soul,</a:t>
            </a:r>
            <a:endParaRPr lang="en-NZ" dirty="0"/>
          </a:p>
          <a:p>
            <a:r>
              <a:rPr lang="en-GB" dirty="0"/>
              <a:t>		because your laws I yearn to see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have rebuked the insolent;</a:t>
            </a:r>
            <a:endParaRPr lang="en-NZ" dirty="0"/>
          </a:p>
          <a:p>
            <a:r>
              <a:rPr lang="en-GB" dirty="0"/>
              <a:t>		they’re cursed who from your precepts stray.</a:t>
            </a:r>
            <a:endParaRPr lang="en-NZ" dirty="0"/>
          </a:p>
          <a:p>
            <a:r>
              <a:rPr lang="en-GB" dirty="0"/>
              <a:t>	Remove from me contempt and scorn,</a:t>
            </a:r>
            <a:endParaRPr lang="en-NZ" dirty="0"/>
          </a:p>
          <a:p>
            <a:r>
              <a:rPr lang="en-GB" dirty="0"/>
              <a:t>		for all your statutes I obey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9015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Though rulers plot to harm my name,</a:t>
            </a:r>
            <a:endParaRPr lang="en-NZ" dirty="0"/>
          </a:p>
          <a:p>
            <a:r>
              <a:rPr lang="en-GB" dirty="0"/>
              <a:t>		I’ll meditate on your decree.</a:t>
            </a:r>
            <a:endParaRPr lang="en-NZ" dirty="0"/>
          </a:p>
          <a:p>
            <a:r>
              <a:rPr lang="en-GB" dirty="0"/>
              <a:t>	Your statutes are my great delight,</a:t>
            </a:r>
            <a:endParaRPr lang="en-NZ" dirty="0"/>
          </a:p>
          <a:p>
            <a:r>
              <a:rPr lang="en-GB" dirty="0"/>
              <a:t>		for they are counsellors to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119:17-24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H. Percy Smith, </a:t>
            </a:r>
            <a:r>
              <a:rPr lang="en-GB" sz="1000" dirty="0" smtClean="0"/>
              <a:t>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2014-02-24T09:40:43Z</dcterms:created>
  <dcterms:modified xsi:type="dcterms:W3CDTF">2014-02-24T09:43:22Z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